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0"/>
            <a:ext cx="9567321" cy="684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05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97152"/>
            <a:ext cx="8388350" cy="1156990"/>
          </a:xfrm>
        </p:spPr>
        <p:txBody>
          <a:bodyPr/>
          <a:lstStyle/>
          <a:p>
            <a:r>
              <a:rPr lang="en-US" dirty="0" smtClean="0"/>
              <a:t>T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334333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0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"/>
            <a:ext cx="9144000" cy="68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85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Catherine the Great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84784"/>
            <a:ext cx="6625158" cy="4733782"/>
          </a:xfrm>
        </p:spPr>
      </p:pic>
    </p:spTree>
    <p:extLst>
      <p:ext uri="{BB962C8B-B14F-4D97-AF65-F5344CB8AC3E}">
        <p14:creationId xmlns:p14="http://schemas.microsoft.com/office/powerpoint/2010/main" val="1890984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Vasiliy</a:t>
            </a:r>
            <a:r>
              <a:rPr lang="en-US" dirty="0" smtClean="0"/>
              <a:t> </a:t>
            </a:r>
            <a:r>
              <a:rPr lang="en-US" dirty="0" err="1" smtClean="0"/>
              <a:t>Bazhenov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083" y="1600200"/>
            <a:ext cx="3485834" cy="4525963"/>
          </a:xfrm>
        </p:spPr>
      </p:pic>
    </p:spTree>
    <p:extLst>
      <p:ext uri="{BB962C8B-B14F-4D97-AF65-F5344CB8AC3E}">
        <p14:creationId xmlns:p14="http://schemas.microsoft.com/office/powerpoint/2010/main" val="4086632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Экран 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T</vt:lpstr>
      <vt:lpstr>Презентация PowerPoint</vt:lpstr>
      <vt:lpstr>Catherine the Great</vt:lpstr>
      <vt:lpstr>Vasiliy Bazhenov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Прохорова Алена Юрьевна</dc:creator>
  <cp:lastModifiedBy>Прохорова Алена Юрьевна</cp:lastModifiedBy>
  <cp:revision>1</cp:revision>
  <dcterms:created xsi:type="dcterms:W3CDTF">2017-03-24T11:44:41Z</dcterms:created>
  <dcterms:modified xsi:type="dcterms:W3CDTF">2017-03-24T11:50:07Z</dcterms:modified>
</cp:coreProperties>
</file>